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61" r:id="rId6"/>
    <p:sldId id="262" r:id="rId7"/>
    <p:sldId id="264" r:id="rId8"/>
    <p:sldId id="266" r:id="rId9"/>
    <p:sldId id="267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94B85-A483-4FBE-8DFD-9F8897503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6FED0-20AC-4B74-89BA-072614E1C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5E68F-3A6F-4D16-B456-66A87C723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2C92-8F7D-419A-AB12-B2EE4DED4B8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AB40F-1727-4BAF-B02E-59594FC7C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4FC22-D623-4D52-B5B8-945DDC757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6340-EEED-40B9-9BAB-751EBC520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13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A89CD-FDEB-4E21-B8E4-770357040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70DE7E-C76B-4AF5-A1E9-9EEE02714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6D9A8-066C-4943-920D-883C1025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2C92-8F7D-419A-AB12-B2EE4DED4B8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E6A38-0273-4003-A796-0063AC546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16DD1-8E72-493C-B3F2-000A2BC46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6340-EEED-40B9-9BAB-751EBC520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27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F8C611-D741-4844-B089-2F018C210D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496656-7E4D-4110-8C53-140FC8BE8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1095F-3D42-4860-9236-6321B99DA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2C92-8F7D-419A-AB12-B2EE4DED4B8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82493-02FC-4204-A5CC-CACB85543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9535A-B3F4-4D29-B888-441ED7E1D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6340-EEED-40B9-9BAB-751EBC520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24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9D9C0-D2AB-4713-9044-DCD742CEC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8369C-6473-4287-B40C-88F08EBC5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003E4-F842-406E-8A1D-0C29F060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2C92-8F7D-419A-AB12-B2EE4DED4B8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9A81A-833A-4543-A1D8-9F6B0954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06D3A-A10F-4F07-9BAF-FCF79112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6340-EEED-40B9-9BAB-751EBC520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58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7132A-1769-4E44-B5F1-126F806FD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B994D-1AFD-47D9-94CD-D7C8CC93D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7B8B-CC3E-4CBA-8119-880A1AF14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2C92-8F7D-419A-AB12-B2EE4DED4B8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8288C-988A-4B3E-90E1-66C72A0FB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4247-09D8-4C44-908A-650477F6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6340-EEED-40B9-9BAB-751EBC520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49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4119E-7A6A-4019-8C33-990F33CBB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F9094-2C9D-4246-AEAB-6CBEC09DBF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F4A911-7274-4D38-B0C1-C86B7F005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07404C-590D-4CA9-80E4-9B5D187D0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2C92-8F7D-419A-AB12-B2EE4DED4B8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236BF-C70C-4BB6-81F7-00E591D5E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E8C794-2AF2-42FB-B439-83D8892A5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6340-EEED-40B9-9BAB-751EBC520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3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4DC97-BEE0-4E7B-92BD-D9C84223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45F16-9BCE-4718-952F-CCA030323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8396B-9888-4A1A-8597-6215F448E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BA5E5-6BC4-4852-9049-570C710CB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2264FB-C2A8-4685-A9AA-8A1CAE78B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B65E18-404F-4B4A-89DC-7605AB355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2C92-8F7D-419A-AB12-B2EE4DED4B8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B6C470-A733-49B9-BD28-D6D1C45A2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C85F2A-706D-4F80-801F-1F3270348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6340-EEED-40B9-9BAB-751EBC520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98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D201B-F865-4F29-A3E3-41C4A41DE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E1906E-4D1B-44B6-A6D0-0BC0EB422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2C92-8F7D-419A-AB12-B2EE4DED4B8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979AB8-8373-430B-BEA2-685C5108B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FA79-3CDE-4D78-A510-E9FFDF6B4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6340-EEED-40B9-9BAB-751EBC520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16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E45562-60EE-46F4-98E8-B254C7008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2C92-8F7D-419A-AB12-B2EE4DED4B8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39F9ED-A1DA-4AAD-BEFA-C676A1392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3186C-0AA2-47F9-AF95-0F3539AE6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6340-EEED-40B9-9BAB-751EBC520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80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965AC-1C38-4C33-8D02-AB654B1A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A63B5-8C84-49F0-BA9D-6ECF4A480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75B89-9BDC-4CBC-A3ED-5EDA1C375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47910-9080-4FF5-A4B8-327EE4B67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2C92-8F7D-419A-AB12-B2EE4DED4B8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1F869F-DF96-44FC-9D3C-9631BDE6C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E65D2-F40F-4AD9-8709-8618807B8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6340-EEED-40B9-9BAB-751EBC520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48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8B893-32FA-481B-89BD-01E44B66A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33C494-C2A1-45FC-8A28-16134CB1D2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E34D1-1143-423A-AA50-8050C4EE8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A7F31-C8C9-4DAF-9C6F-7CFB462F2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2C92-8F7D-419A-AB12-B2EE4DED4B8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E0917-0B6E-4CE7-8AAE-FF9979FA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80DE6F-6971-4CC3-9ECE-F317E2682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6340-EEED-40B9-9BAB-751EBC520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2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DC4CC0-4EF8-4957-8D4F-C7BDC7309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5209C3-C9EE-40D8-BBE6-AED867296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D2547-038B-4328-B4AE-BF54E3A421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22C92-8F7D-419A-AB12-B2EE4DED4B8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AB513-4D65-4DDB-B9E0-E2FD3148A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BFA42-5FF1-43B3-B89C-B7C2C06C6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D6340-EEED-40B9-9BAB-751EBC520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3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1FB148-95AC-4FBB-8A13-DF5C81A0E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</p:spPr>
        <p:txBody>
          <a:bodyPr>
            <a:normAutofit/>
          </a:bodyPr>
          <a:lstStyle/>
          <a:p>
            <a:r>
              <a:rPr lang="en-US" sz="5800" dirty="0"/>
              <a:t>Burial Wrapping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11669-CED8-4E87-8D38-CA9026B67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following is one example of how to wrap a body for burial.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293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8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D1D29-7781-45D0-9088-420A6ECE3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0" y="4235875"/>
            <a:ext cx="6465287" cy="120720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Pin the fabric in place or tie it in place with strips of fabric.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7DCB85-E7A9-4AA2-89C1-A546370D46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1" r="20859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922733-FCBA-40DE-BC6F-4AECF28FEB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99" r="2" b="32527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36" name="Straight Connector 30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ontent Placeholder 12">
            <a:extLst>
              <a:ext uri="{FF2B5EF4-FFF2-40B4-BE49-F238E27FC236}">
                <a16:creationId xmlns:a16="http://schemas.microsoft.com/office/drawing/2014/main" id="{F0F9DBA5-077E-4D33-B9A4-DB44112239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36" r="14850" b="3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42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4F209C-C20E-4FA7-B241-1EF4F8D19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64234-45B0-4ED8-A9E2-199C00173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327A39-4CD9-4D43-8878-9A8457BBB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Materials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5FAD8-74CD-4484-95BF-BA38FCB8A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5406"/>
            <a:ext cx="10515600" cy="4065986"/>
          </a:xfrm>
        </p:spPr>
        <p:txBody>
          <a:bodyPr anchor="ctr">
            <a:normAutofit/>
          </a:bodyPr>
          <a:lstStyle/>
          <a:p>
            <a:r>
              <a:rPr lang="en-US" sz="2000" dirty="0"/>
              <a:t>Fabric type</a:t>
            </a:r>
          </a:p>
          <a:p>
            <a:r>
              <a:rPr lang="en-US" sz="2000" dirty="0"/>
              <a:t>Fabric cuts</a:t>
            </a:r>
          </a:p>
          <a:p>
            <a:r>
              <a:rPr lang="en-US" sz="2000" dirty="0"/>
              <a:t>Pins or strips of fabric to secure wrapped fabric in place</a:t>
            </a:r>
          </a:p>
        </p:txBody>
      </p:sp>
    </p:spTree>
    <p:extLst>
      <p:ext uri="{BB962C8B-B14F-4D97-AF65-F5344CB8AC3E}">
        <p14:creationId xmlns:p14="http://schemas.microsoft.com/office/powerpoint/2010/main" val="2855696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EF49-F83B-4961-A4E9-F59027B45D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7" y="1231066"/>
            <a:ext cx="4826248" cy="2889114"/>
          </a:xfrm>
        </p:spPr>
        <p:txBody>
          <a:bodyPr anchor="b">
            <a:normAutofit/>
          </a:bodyPr>
          <a:lstStyle/>
          <a:p>
            <a:r>
              <a:rPr lang="en-US" dirty="0"/>
              <a:t>Wrap each leg.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83113D-98D8-4191-A4F6-6F1894E3E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20" r="24699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4566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90FC0-6E1B-442C-9CBB-B864F5D44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Use pins or fabric strips to hold the fabric in place.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8FC1195-4E73-47AD-A24E-523061DA4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22" r="19638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FB0DBB8-E0E0-4466-914D-F65977B45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55148" y="2288612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94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C2CCE-4675-4CA5-B6C2-3568912DB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2641415"/>
            <a:ext cx="4953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Wrap the torso of the body.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25C2BA8F-C9CB-46BB-B4F8-DA4A1EF61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80" r="24770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4749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9FBA5-B44E-42CD-90A7-7F4D1B44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119979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Tip: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7995032-FDD2-46B9-A6F8-2B810F372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1338805"/>
            <a:ext cx="3651466" cy="1878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Bunch half of the fabric and roll the body to the side.  Place the bunched fabric under the center of the body. </a:t>
            </a:r>
          </a:p>
          <a:p>
            <a:pPr marL="0" indent="0">
              <a:buNone/>
            </a:pPr>
            <a:r>
              <a:rPr lang="en-US" sz="1800" dirty="0"/>
              <a:t>Lay the body flat and roll from other side, pulling the bunched fabric from underneath the back.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44C590E-E02F-44ED-830E-E800F4DE2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9" r="1488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149852-6F07-460E-8602-AAB26AB2F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12" t="22103" r="28576" b="17202"/>
          <a:stretch/>
        </p:blipFill>
        <p:spPr>
          <a:xfrm>
            <a:off x="648928" y="3497567"/>
            <a:ext cx="4848446" cy="312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4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1BB2A9-8416-4C9A-9460-9835D1531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981" b="185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90038-1E08-4ECE-8201-334259EEA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1" y="340095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262626"/>
                </a:solidFill>
              </a:rPr>
              <a:t>Wrap one arm in the remaining torso fabric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015999-48A2-44AF-9D47-34BE0130F287}"/>
              </a:ext>
            </a:extLst>
          </p:cNvPr>
          <p:cNvSpPr txBox="1">
            <a:spLocks/>
          </p:cNvSpPr>
          <p:nvPr/>
        </p:nvSpPr>
        <p:spPr>
          <a:xfrm>
            <a:off x="1120652" y="2570748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262626"/>
                </a:solidFill>
              </a:rPr>
              <a:t>Use a second piece of fabric to wrap the other arm.</a:t>
            </a:r>
          </a:p>
        </p:txBody>
      </p:sp>
    </p:spTree>
    <p:extLst>
      <p:ext uri="{BB962C8B-B14F-4D97-AF65-F5344CB8AC3E}">
        <p14:creationId xmlns:p14="http://schemas.microsoft.com/office/powerpoint/2010/main" val="3007570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98F7F-2CA8-4D69-A9C2-EECEA834D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2364187"/>
            <a:ext cx="3428663" cy="1052486"/>
          </a:xfrm>
        </p:spPr>
        <p:txBody>
          <a:bodyPr anchor="b">
            <a:noAutofit/>
          </a:bodyPr>
          <a:lstStyle/>
          <a:p>
            <a:r>
              <a:rPr lang="en-US" sz="4000" dirty="0"/>
              <a:t>Wrap the head.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8AAABF-193E-4661-945E-C429586E1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6891187" cy="554641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20F6EBF-D8BA-4CD0-8DFD-E46465386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12" y="1033286"/>
            <a:ext cx="6254496" cy="47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81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856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A4D3B9-8A8F-4BC7-B988-9222B141E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8462" y="1139750"/>
            <a:ext cx="3537287" cy="4417631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Prepare the body for the final wrap using the same methodology as when wrapping the torso: bunching half of the fabric and rolling the body to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the side.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9B844F99-ACBB-4804-81CA-B459B6859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63" y="965461"/>
            <a:ext cx="6250769" cy="476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28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152</Words>
  <Application>Microsoft Office PowerPoint</Application>
  <PresentationFormat>Widescreen</PresentationFormat>
  <Paragraphs>17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Burial Wrapping</vt:lpstr>
      <vt:lpstr>Materials Needed</vt:lpstr>
      <vt:lpstr>Wrap each leg. </vt:lpstr>
      <vt:lpstr>Use pins or fabric strips to hold the fabric in place.</vt:lpstr>
      <vt:lpstr>Wrap the torso of the body.</vt:lpstr>
      <vt:lpstr>Tip:</vt:lpstr>
      <vt:lpstr>Wrap one arm in the remaining torso fabric</vt:lpstr>
      <vt:lpstr>Wrap the head. </vt:lpstr>
      <vt:lpstr>Prepare the body for the final wrap using the same methodology as when wrapping the torso: bunching half of the fabric and rolling the body to the side.</vt:lpstr>
      <vt:lpstr>  Pin the fabric in place or tie it in place with strips of fabric.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Burial Wrapping</dc:title>
  <dc:creator>Jenny</dc:creator>
  <cp:lastModifiedBy>Debra Hood Taylor</cp:lastModifiedBy>
  <cp:revision>3</cp:revision>
  <dcterms:created xsi:type="dcterms:W3CDTF">2019-03-30T01:14:43Z</dcterms:created>
  <dcterms:modified xsi:type="dcterms:W3CDTF">2019-05-05T22:04:39Z</dcterms:modified>
</cp:coreProperties>
</file>